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>
      <p:cViewPr varScale="1">
        <p:scale>
          <a:sx n="98" d="100"/>
          <a:sy n="98" d="100"/>
        </p:scale>
        <p:origin x="27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93B33-6FB8-44EB-AD05-A45517443B68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AFF32-8BF6-42EC-ABCE-00FCC8322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60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Avg Total Segment Score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International Skating Union (ISU) 2016 - 2017 Competitions Analysis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Most Performances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10 Results by 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Avg Total Component Score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Avg Total Element Score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ISU Dataset - By the Numbers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AFF32-8BF6-42EC-ABCE-00FCC8322C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66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Competitons and Top Performers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Performers and Competitions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ISU Performers by 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ISU Performers by Country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Competition Performance Results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decompositionTreeVisual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Decomposition Tree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39d96ef4-4dbc-4ebb-a373-c314ffd7dbe5?pbi_source=PowerPoin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39d96ef4-4dbc-4ebb-a373-c314ffd7dbe5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39d96ef4-4dbc-4ebb-a373-c314ffd7dbe5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39d96ef4-4dbc-4ebb-a373-c314ffd7dbe5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39d96ef4-4dbc-4ebb-a373-c314ffd7dbe5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39d96ef4-4dbc-4ebb-a373-c314ffd7dbe5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39d96ef4-4dbc-4ebb-a373-c314ffd7dbe5/?pbi_source=Power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39d96ef4-4dbc-4ebb-a373-c314ffd7dbe5/?pbi_source=PowerPoi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International Skaters Union (ISU) Competition Report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8/24/2023 12:12:58 AM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8/24/2023 12:06:35 AM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Avg Total Segment Score ,card ,card ,card ,card ,card ,image ,International Skating Union (ISU) 2016 - 2017 Competitions Analysis ,textbox ,slicer ,slicer ,Most Performances ,Top 10 Results by Country ,Avg Total Component Score ,Avg Total Element Score ,card ,ISU Dataset - By the Numbers ,textbox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6903F8-658C-F87C-BDFD-229DAC232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334"/>
            <a:ext cx="12192000" cy="631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91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ivotTable ,textbox ,pivotTable ,textbox ,slicer ,slicer ,textbox ,Competitons and Top Performers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Competitions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ivotTable ,slicer ,slicer ,textbox ,Performers and Competitions ,pivotTable ,textbox ,textbox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Performers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SU Performers by Country ,ISU Performers by Country ,slicer ,slicer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World Map of Performers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mpetition Performance Results ,slicer ,slicer ,pivotTable ,pivotTable ,textbox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Performance Score Details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decompositionTreeVisual ,Decomposition Tre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Decomposition Tree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369</Words>
  <Application>Microsoft Office PowerPoint</Application>
  <PresentationFormat>Widescreen</PresentationFormat>
  <Paragraphs>178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International Skaters Union (ISU) Competition Report</vt:lpstr>
      <vt:lpstr>Introduction</vt:lpstr>
      <vt:lpstr>Overview</vt:lpstr>
      <vt:lpstr>PowerPoint Presentation</vt:lpstr>
      <vt:lpstr>Competitions</vt:lpstr>
      <vt:lpstr>Performers</vt:lpstr>
      <vt:lpstr>World Map of Performers</vt:lpstr>
      <vt:lpstr>Performance Score Details</vt:lpstr>
      <vt:lpstr>Decomposition Tree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Vineyard</cp:lastModifiedBy>
  <cp:revision>5</cp:revision>
  <dcterms:created xsi:type="dcterms:W3CDTF">2016-09-04T11:54:55Z</dcterms:created>
  <dcterms:modified xsi:type="dcterms:W3CDTF">2023-08-24T00:19:29Z</dcterms:modified>
</cp:coreProperties>
</file>